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8" r:id="rId24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3" Type="http://schemas.openxmlformats.org/officeDocument/2006/relationships/slide" Target="slides/slide17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p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4" name="Google Shape;5274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73.xml"/></Relationships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p72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1" lang="zh-CN" sz="4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SHARK TANK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5277" name="Google Shape;5277;p729"/>
          <p:cNvSpPr txBox="1"/>
          <p:nvPr>
            <p:ph idx="1" type="body"/>
          </p:nvPr>
        </p:nvSpPr>
        <p:spPr>
          <a:xfrm>
            <a:off x="345200" y="1244250"/>
            <a:ext cx="83415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Are you ready to swim with the sharks?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ever thought of a product or service that is a solution to a problem?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thought about how this would help make people’s lives easier?</a:t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zh-CN">
                <a:solidFill>
                  <a:srgbClr val="000000"/>
                </a:solidFill>
              </a:rPr>
              <a:t>Have you thought about the money you could make?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